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950" r:id="rId2"/>
    <p:sldId id="1090" r:id="rId3"/>
    <p:sldId id="1111" r:id="rId4"/>
    <p:sldId id="1112" r:id="rId5"/>
    <p:sldId id="1113" r:id="rId6"/>
    <p:sldId id="1114" r:id="rId7"/>
    <p:sldId id="1115" r:id="rId8"/>
    <p:sldId id="1117" r:id="rId9"/>
    <p:sldId id="1116" r:id="rId10"/>
    <p:sldId id="1059" r:id="rId11"/>
    <p:sldId id="1055" r:id="rId12"/>
    <p:sldId id="1118" r:id="rId13"/>
    <p:sldId id="1119" r:id="rId14"/>
    <p:sldId id="1109" r:id="rId15"/>
    <p:sldId id="1120" r:id="rId16"/>
    <p:sldId id="1056" r:id="rId17"/>
    <p:sldId id="1121" r:id="rId18"/>
    <p:sldId id="1110" r:id="rId19"/>
    <p:sldId id="954" r:id="rId20"/>
    <p:sldId id="1010" r:id="rId21"/>
    <p:sldId id="1084" r:id="rId22"/>
    <p:sldId id="1122" r:id="rId23"/>
    <p:sldId id="94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6" d="100"/>
          <a:sy n="96" d="100"/>
        </p:scale>
        <p:origin x="227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4th  February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8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3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96C3AC-6E35-7FB0-F22D-ADE53EB3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69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55342-E960-C108-B9AB-9386919C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6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C3D-9620-56F9-9BB0-6323E26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88DA-68FE-366E-3E80-CB6D8D76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7D1C-FAE4-76D4-4E46-8CB1E6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B7FA0-391F-C5E4-3E2F-826E6C58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3340-620F-94DA-10E7-D2E5C2E0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AA947-3FBA-25AB-425E-26ECE25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DCCA-4E8B-EDBC-7894-120FC0DE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8FDD7-AA47-65D5-4874-44ED4CB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3CF1-05C9-D375-28F7-44FCA3E0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F7B88-8272-687E-A51A-A3BA02C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7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8503</TotalTime>
  <Words>55</Words>
  <Application>Microsoft Office PowerPoint</Application>
  <PresentationFormat>On-screen Show (4:3)</PresentationFormat>
  <Paragraphs>11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445</cp:revision>
  <dcterms:created xsi:type="dcterms:W3CDTF">2019-09-23T12:06:27Z</dcterms:created>
  <dcterms:modified xsi:type="dcterms:W3CDTF">2024-01-19T19:23:31Z</dcterms:modified>
</cp:coreProperties>
</file>